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C Milo" charset="1" panose="00000000000000000000"/>
      <p:regular r:id="rId10"/>
    </p:embeddedFont>
    <p:embeddedFont>
      <p:font typeface="Agrandir" charset="1" panose="00000500000000000000"/>
      <p:regular r:id="rId11"/>
    </p:embeddedFont>
    <p:embeddedFont>
      <p:font typeface="Agrandir Bold" charset="1" panose="00000800000000000000"/>
      <p:regular r:id="rId12"/>
    </p:embeddedFont>
    <p:embeddedFont>
      <p:font typeface="Agrandir Italics" charset="1" panose="00000500000000000000"/>
      <p:regular r:id="rId13"/>
    </p:embeddedFont>
    <p:embeddedFont>
      <p:font typeface="Agrandir Bold Italics" charset="1" panose="00000800000000000000"/>
      <p:regular r:id="rId14"/>
    </p:embeddedFont>
    <p:embeddedFont>
      <p:font typeface="Agrandir Thin" charset="1" panose="00000200000000000000"/>
      <p:regular r:id="rId15"/>
    </p:embeddedFont>
    <p:embeddedFont>
      <p:font typeface="Agrandir Thin Italics" charset="1" panose="00000200000000000000"/>
      <p:regular r:id="rId16"/>
    </p:embeddedFont>
    <p:embeddedFont>
      <p:font typeface="Agrandir Medium" charset="1" panose="00000600000000000000"/>
      <p:regular r:id="rId17"/>
    </p:embeddedFont>
    <p:embeddedFont>
      <p:font typeface="Agrandir Medium Italics" charset="1" panose="00000600000000000000"/>
      <p:regular r:id="rId18"/>
    </p:embeddedFont>
    <p:embeddedFont>
      <p:font typeface="Agrandir Ultra-Bold" charset="1" panose="00000A00000000000000"/>
      <p:regular r:id="rId19"/>
    </p:embeddedFont>
    <p:embeddedFont>
      <p:font typeface="Agrandir Ultra-Bold Italics" charset="1" panose="00000A00000000000000"/>
      <p:regular r:id="rId20"/>
    </p:embeddedFont>
    <p:embeddedFont>
      <p:font typeface="Agrandir Heavy" charset="1" panose="00000900000000000000"/>
      <p:regular r:id="rId21"/>
    </p:embeddedFont>
    <p:embeddedFont>
      <p:font typeface="Agrandir Heavy Italics" charset="1" panose="00000900000000000000"/>
      <p:regular r:id="rId22"/>
    </p:embeddedFont>
    <p:embeddedFont>
      <p:font typeface="Open Sans 1" charset="1" panose="020B0606030504020204"/>
      <p:regular r:id="rId23"/>
    </p:embeddedFont>
    <p:embeddedFont>
      <p:font typeface="Open Sans 1 Bold" charset="1" panose="020B0806030504020204"/>
      <p:regular r:id="rId24"/>
    </p:embeddedFont>
    <p:embeddedFont>
      <p:font typeface="Open Sans 1 Italics" charset="1" panose="020B0606030504020204"/>
      <p:regular r:id="rId25"/>
    </p:embeddedFont>
    <p:embeddedFont>
      <p:font typeface="Open Sans 1 Bold Italics" charset="1" panose="020B0806030504020204"/>
      <p:regular r:id="rId26"/>
    </p:embeddedFont>
    <p:embeddedFont>
      <p:font typeface="Open Sans 1 Light" charset="1" panose="020B0306030504020204"/>
      <p:regular r:id="rId27"/>
    </p:embeddedFont>
    <p:embeddedFont>
      <p:font typeface="Open Sans 1 Light Italics" charset="1" panose="020B0306030504020204"/>
      <p:regular r:id="rId28"/>
    </p:embeddedFont>
    <p:embeddedFont>
      <p:font typeface="Open Sans 1 Ultra-Bold" charset="1" panose="00000000000000000000"/>
      <p:regular r:id="rId29"/>
    </p:embeddedFont>
    <p:embeddedFont>
      <p:font typeface="Open Sans 1 Ultra-Bold Italics" charset="1" panose="00000000000000000000"/>
      <p:regular r:id="rId30"/>
    </p:embeddedFont>
    <p:embeddedFont>
      <p:font typeface="Open Sans 2" charset="1" panose="00000000000000000000"/>
      <p:regular r:id="rId31"/>
    </p:embeddedFont>
    <p:embeddedFont>
      <p:font typeface="Open Sans 2 Bold" charset="1" panose="00000000000000000000"/>
      <p:regular r:id="rId32"/>
    </p:embeddedFont>
    <p:embeddedFont>
      <p:font typeface="Open Sans 2 Italics" charset="1" panose="00000000000000000000"/>
      <p:regular r:id="rId33"/>
    </p:embeddedFont>
    <p:embeddedFont>
      <p:font typeface="Open Sans 2 Bold Italics" charset="1" panose="00000000000000000000"/>
      <p:regular r:id="rId34"/>
    </p:embeddedFont>
    <p:embeddedFont>
      <p:font typeface="Open Sans 2 Light" charset="1" panose="00000000000000000000"/>
      <p:regular r:id="rId35"/>
    </p:embeddedFont>
    <p:embeddedFont>
      <p:font typeface="Open Sans 2 Light Italics" charset="1" panose="00000000000000000000"/>
      <p:regular r:id="rId36"/>
    </p:embeddedFont>
    <p:embeddedFont>
      <p:font typeface="Open Sans 2 Medium" charset="1" panose="00000000000000000000"/>
      <p:regular r:id="rId37"/>
    </p:embeddedFont>
    <p:embeddedFont>
      <p:font typeface="Open Sans 2 Medium Italics" charset="1" panose="00000000000000000000"/>
      <p:regular r:id="rId38"/>
    </p:embeddedFont>
    <p:embeddedFont>
      <p:font typeface="Open Sans 2 Semi-Bold" charset="1" panose="00000000000000000000"/>
      <p:regular r:id="rId39"/>
    </p:embeddedFont>
    <p:embeddedFont>
      <p:font typeface="Open Sans 2 Semi-Bold Italics" charset="1" panose="00000000000000000000"/>
      <p:regular r:id="rId40"/>
    </p:embeddedFont>
    <p:embeddedFont>
      <p:font typeface="Open Sans 2 Ultra-Bold" charset="1" panose="00000000000000000000"/>
      <p:regular r:id="rId41"/>
    </p:embeddedFont>
    <p:embeddedFont>
      <p:font typeface="Open Sans 2 Ultra-Bold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23.jpeg" Type="http://schemas.openxmlformats.org/officeDocument/2006/relationships/image"/><Relationship Id="rId3" Target="../media/image34.png" Type="http://schemas.openxmlformats.org/officeDocument/2006/relationships/image"/><Relationship Id="rId4" Target="../media/image2.png" Type="http://schemas.openxmlformats.org/officeDocument/2006/relationships/image"/><Relationship Id="rId5" Target="../media/image35.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3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2.png" Type="http://schemas.openxmlformats.org/officeDocument/2006/relationships/image"/><Relationship Id="rId5" Target="../media/image22.png" Type="http://schemas.openxmlformats.org/officeDocument/2006/relationships/image"/><Relationship Id="rId6"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4058180" y="1704975"/>
            <a:ext cx="10171641" cy="4565495"/>
          </a:xfrm>
          <a:prstGeom prst="rect">
            <a:avLst/>
          </a:prstGeom>
        </p:spPr>
        <p:txBody>
          <a:bodyPr anchor="t" rtlCol="false" tIns="0" lIns="0" bIns="0" rIns="0">
            <a:spAutoFit/>
          </a:bodyPr>
          <a:lstStyle/>
          <a:p>
            <a:pPr algn="ctr">
              <a:lnSpc>
                <a:spcPts val="16877"/>
              </a:lnSpc>
            </a:pPr>
            <a:r>
              <a:rPr lang="en-US" sz="20334">
                <a:solidFill>
                  <a:srgbClr val="FFFFFF"/>
                </a:solidFill>
                <a:latin typeface="TC Milo"/>
              </a:rPr>
              <a:t>TUGAS PRESENTASI</a:t>
            </a:r>
          </a:p>
        </p:txBody>
      </p:sp>
      <p:sp>
        <p:nvSpPr>
          <p:cNvPr name="TextBox 15" id="15"/>
          <p:cNvSpPr txBox="true"/>
          <p:nvPr/>
        </p:nvSpPr>
        <p:spPr>
          <a:xfrm rot="0">
            <a:off x="6062229" y="6289574"/>
            <a:ext cx="6163542" cy="847412"/>
          </a:xfrm>
          <a:prstGeom prst="rect">
            <a:avLst/>
          </a:prstGeom>
        </p:spPr>
        <p:txBody>
          <a:bodyPr anchor="t" rtlCol="false" tIns="0" lIns="0" bIns="0" rIns="0">
            <a:spAutoFit/>
          </a:bodyPr>
          <a:lstStyle/>
          <a:p>
            <a:pPr algn="ctr">
              <a:lnSpc>
                <a:spcPts val="5944"/>
              </a:lnSpc>
            </a:pPr>
            <a:r>
              <a:rPr lang="en-US" sz="4246">
                <a:solidFill>
                  <a:srgbClr val="AA8E6B"/>
                </a:solidFill>
                <a:latin typeface="Agrandir Bold"/>
              </a:rPr>
              <a:t>Kelompok 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911763" y="2714581"/>
            <a:ext cx="14464475" cy="6882803"/>
          </a:xfrm>
          <a:custGeom>
            <a:avLst/>
            <a:gdLst/>
            <a:ahLst/>
            <a:cxnLst/>
            <a:rect r="r" b="b" t="t" l="l"/>
            <a:pathLst>
              <a:path h="6882803" w="14464475">
                <a:moveTo>
                  <a:pt x="0" y="0"/>
                </a:moveTo>
                <a:lnTo>
                  <a:pt x="14464474" y="0"/>
                </a:lnTo>
                <a:lnTo>
                  <a:pt x="14464474" y="6882803"/>
                </a:lnTo>
                <a:lnTo>
                  <a:pt x="0" y="6882803"/>
                </a:lnTo>
                <a:lnTo>
                  <a:pt x="0" y="0"/>
                </a:lnTo>
                <a:close/>
              </a:path>
            </a:pathLst>
          </a:custGeom>
          <a:blipFill>
            <a:blip r:embed="rId6"/>
            <a:stretch>
              <a:fillRect l="0" t="0" r="0" b="0"/>
            </a:stretch>
          </a:blipFill>
        </p:spPr>
      </p:sp>
      <p:sp>
        <p:nvSpPr>
          <p:cNvPr name="TextBox 9" id="9"/>
          <p:cNvSpPr txBox="true"/>
          <p:nvPr/>
        </p:nvSpPr>
        <p:spPr>
          <a:xfrm rot="0">
            <a:off x="4198815" y="543359"/>
            <a:ext cx="10152677"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SUB-SUB-CLASS MOBIL BALAP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875363" y="2010934"/>
            <a:ext cx="12537275" cy="7247366"/>
          </a:xfrm>
          <a:custGeom>
            <a:avLst/>
            <a:gdLst/>
            <a:ahLst/>
            <a:cxnLst/>
            <a:rect r="r" b="b" t="t" l="l"/>
            <a:pathLst>
              <a:path h="7247366" w="12537275">
                <a:moveTo>
                  <a:pt x="0" y="0"/>
                </a:moveTo>
                <a:lnTo>
                  <a:pt x="12537274" y="0"/>
                </a:lnTo>
                <a:lnTo>
                  <a:pt x="12537274" y="7247366"/>
                </a:lnTo>
                <a:lnTo>
                  <a:pt x="0" y="7247366"/>
                </a:lnTo>
                <a:lnTo>
                  <a:pt x="0" y="0"/>
                </a:lnTo>
                <a:close/>
              </a:path>
            </a:pathLst>
          </a:custGeom>
          <a:blipFill>
            <a:blip r:embed="rId6"/>
            <a:stretch>
              <a:fillRect l="0" t="0" r="0" b="0"/>
            </a:stretch>
          </a:blipFill>
        </p:spPr>
      </p:sp>
      <p:sp>
        <p:nvSpPr>
          <p:cNvPr name="TextBox 9" id="9"/>
          <p:cNvSpPr txBox="true"/>
          <p:nvPr/>
        </p:nvSpPr>
        <p:spPr>
          <a:xfrm rot="0">
            <a:off x="4198815" y="543359"/>
            <a:ext cx="11209084"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SUB-SUB-CLASS MOBIL CROSSROAD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2886176"/>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rPr>
              <a:t>TERIMA KASIH </a:t>
            </a:r>
          </a:p>
        </p:txBody>
      </p:sp>
      <p:sp>
        <p:nvSpPr>
          <p:cNvPr name="TextBox 16" id="16"/>
          <p:cNvSpPr txBox="true"/>
          <p:nvPr/>
        </p:nvSpPr>
        <p:spPr>
          <a:xfrm rot="0">
            <a:off x="4068528" y="5689742"/>
            <a:ext cx="10150944" cy="1305738"/>
          </a:xfrm>
          <a:prstGeom prst="rect">
            <a:avLst/>
          </a:prstGeom>
        </p:spPr>
        <p:txBody>
          <a:bodyPr anchor="t" rtlCol="false" tIns="0" lIns="0" bIns="0" rIns="0">
            <a:spAutoFit/>
          </a:bodyPr>
          <a:lstStyle/>
          <a:p>
            <a:pPr algn="ctr">
              <a:lnSpc>
                <a:spcPts val="4591"/>
              </a:lnSpc>
            </a:pPr>
            <a:r>
              <a:rPr lang="en-US" sz="4331">
                <a:solidFill>
                  <a:srgbClr val="AA8E6B"/>
                </a:solidFill>
                <a:latin typeface="Agrandir Bold"/>
              </a:rPr>
              <a:t>telah mendengarkan dan memberikan saran kepada kami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grpSp>
        <p:nvGrpSpPr>
          <p:cNvPr name="Group 9" id="9"/>
          <p:cNvGrpSpPr>
            <a:grpSpLocks noChangeAspect="true"/>
          </p:cNvGrpSpPr>
          <p:nvPr/>
        </p:nvGrpSpPr>
        <p:grpSpPr>
          <a:xfrm rot="0">
            <a:off x="11647734" y="3276708"/>
            <a:ext cx="3829924" cy="5142360"/>
            <a:chOff x="0" y="0"/>
            <a:chExt cx="4076700" cy="5473700"/>
          </a:xfrm>
        </p:grpSpPr>
        <p:sp>
          <p:nvSpPr>
            <p:cNvPr name="Freeform 10" id="10"/>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6"/>
              <a:stretch>
                <a:fillRect l="-825" t="0" r="-825" b="0"/>
              </a:stretch>
            </a:blipFill>
          </p:spPr>
        </p:sp>
        <p:sp>
          <p:nvSpPr>
            <p:cNvPr name="Freeform 11" id="11"/>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grpSp>
        <p:nvGrpSpPr>
          <p:cNvPr name="Group 12" id="12"/>
          <p:cNvGrpSpPr>
            <a:grpSpLocks noChangeAspect="true"/>
          </p:cNvGrpSpPr>
          <p:nvPr/>
        </p:nvGrpSpPr>
        <p:grpSpPr>
          <a:xfrm rot="0">
            <a:off x="7375984" y="3276708"/>
            <a:ext cx="3829924" cy="5142360"/>
            <a:chOff x="0" y="0"/>
            <a:chExt cx="4076700" cy="5473700"/>
          </a:xfrm>
        </p:grpSpPr>
        <p:sp>
          <p:nvSpPr>
            <p:cNvPr name="Freeform 13" id="13"/>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8"/>
              <a:stretch>
                <a:fillRect l="-19801" t="-47710" r="-30347" b="0"/>
              </a:stretch>
            </a:blipFill>
          </p:spPr>
        </p:sp>
        <p:sp>
          <p:nvSpPr>
            <p:cNvPr name="Freeform 14" id="14"/>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grpSp>
        <p:nvGrpSpPr>
          <p:cNvPr name="Group 15" id="15"/>
          <p:cNvGrpSpPr>
            <a:grpSpLocks noChangeAspect="true"/>
          </p:cNvGrpSpPr>
          <p:nvPr/>
        </p:nvGrpSpPr>
        <p:grpSpPr>
          <a:xfrm rot="0">
            <a:off x="3062222" y="3276708"/>
            <a:ext cx="3829924" cy="5142360"/>
            <a:chOff x="0" y="0"/>
            <a:chExt cx="4076700" cy="5473700"/>
          </a:xfrm>
        </p:grpSpPr>
        <p:sp>
          <p:nvSpPr>
            <p:cNvPr name="Freeform 16" id="16"/>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9"/>
              <a:stretch>
                <a:fillRect l="-24812" t="0" r="-24812" b="0"/>
              </a:stretch>
            </a:blipFill>
          </p:spPr>
        </p:sp>
        <p:sp>
          <p:nvSpPr>
            <p:cNvPr name="Freeform 17" id="17"/>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sp>
        <p:nvSpPr>
          <p:cNvPr name="Freeform 18" id="18"/>
          <p:cNvSpPr/>
          <p:nvPr/>
        </p:nvSpPr>
        <p:spPr>
          <a:xfrm flipH="false" flipV="false" rot="-5623892">
            <a:off x="4553621" y="2452681"/>
            <a:ext cx="931150" cy="1648052"/>
          </a:xfrm>
          <a:custGeom>
            <a:avLst/>
            <a:gdLst/>
            <a:ahLst/>
            <a:cxnLst/>
            <a:rect r="r" b="b" t="t" l="l"/>
            <a:pathLst>
              <a:path h="1648052" w="931150">
                <a:moveTo>
                  <a:pt x="0" y="0"/>
                </a:moveTo>
                <a:lnTo>
                  <a:pt x="931150" y="0"/>
                </a:lnTo>
                <a:lnTo>
                  <a:pt x="931150" y="1648053"/>
                </a:lnTo>
                <a:lnTo>
                  <a:pt x="0" y="1648053"/>
                </a:lnTo>
                <a:lnTo>
                  <a:pt x="0" y="0"/>
                </a:lnTo>
                <a:close/>
              </a:path>
            </a:pathLst>
          </a:custGeom>
          <a:blipFill>
            <a:blip r:embed="rId10"/>
            <a:stretch>
              <a:fillRect l="0" t="0" r="0" b="0"/>
            </a:stretch>
          </a:blipFill>
        </p:spPr>
      </p:sp>
      <p:sp>
        <p:nvSpPr>
          <p:cNvPr name="Freeform 19" id="19"/>
          <p:cNvSpPr/>
          <p:nvPr/>
        </p:nvSpPr>
        <p:spPr>
          <a:xfrm flipH="false" flipV="false" rot="-5623892">
            <a:off x="8949602" y="2452681"/>
            <a:ext cx="931150" cy="1648052"/>
          </a:xfrm>
          <a:custGeom>
            <a:avLst/>
            <a:gdLst/>
            <a:ahLst/>
            <a:cxnLst/>
            <a:rect r="r" b="b" t="t" l="l"/>
            <a:pathLst>
              <a:path h="1648052" w="931150">
                <a:moveTo>
                  <a:pt x="0" y="0"/>
                </a:moveTo>
                <a:lnTo>
                  <a:pt x="931149" y="0"/>
                </a:lnTo>
                <a:lnTo>
                  <a:pt x="931149" y="1648053"/>
                </a:lnTo>
                <a:lnTo>
                  <a:pt x="0" y="1648053"/>
                </a:lnTo>
                <a:lnTo>
                  <a:pt x="0" y="0"/>
                </a:lnTo>
                <a:close/>
              </a:path>
            </a:pathLst>
          </a:custGeom>
          <a:blipFill>
            <a:blip r:embed="rId10"/>
            <a:stretch>
              <a:fillRect l="0" t="0" r="0" b="0"/>
            </a:stretch>
          </a:blipFill>
        </p:spPr>
      </p:sp>
      <p:sp>
        <p:nvSpPr>
          <p:cNvPr name="Freeform 20" id="20"/>
          <p:cNvSpPr/>
          <p:nvPr/>
        </p:nvSpPr>
        <p:spPr>
          <a:xfrm flipH="false" flipV="false" rot="-5623892">
            <a:off x="13097122" y="2452681"/>
            <a:ext cx="931150" cy="1648052"/>
          </a:xfrm>
          <a:custGeom>
            <a:avLst/>
            <a:gdLst/>
            <a:ahLst/>
            <a:cxnLst/>
            <a:rect r="r" b="b" t="t" l="l"/>
            <a:pathLst>
              <a:path h="1648052" w="931150">
                <a:moveTo>
                  <a:pt x="0" y="0"/>
                </a:moveTo>
                <a:lnTo>
                  <a:pt x="931149" y="0"/>
                </a:lnTo>
                <a:lnTo>
                  <a:pt x="931149" y="1648053"/>
                </a:lnTo>
                <a:lnTo>
                  <a:pt x="0" y="1648053"/>
                </a:lnTo>
                <a:lnTo>
                  <a:pt x="0" y="0"/>
                </a:lnTo>
                <a:close/>
              </a:path>
            </a:pathLst>
          </a:custGeom>
          <a:blipFill>
            <a:blip r:embed="rId10"/>
            <a:stretch>
              <a:fillRect l="0" t="0" r="0" b="0"/>
            </a:stretch>
          </a:blipFill>
        </p:spPr>
      </p:sp>
      <p:sp>
        <p:nvSpPr>
          <p:cNvPr name="Freeform 21" id="21"/>
          <p:cNvSpPr/>
          <p:nvPr/>
        </p:nvSpPr>
        <p:spPr>
          <a:xfrm flipH="false" flipV="false" rot="5078235">
            <a:off x="3628341" y="5701303"/>
            <a:ext cx="1121854" cy="3001617"/>
          </a:xfrm>
          <a:custGeom>
            <a:avLst/>
            <a:gdLst/>
            <a:ahLst/>
            <a:cxnLst/>
            <a:rect r="r" b="b" t="t" l="l"/>
            <a:pathLst>
              <a:path h="3001617" w="1121854">
                <a:moveTo>
                  <a:pt x="0" y="0"/>
                </a:moveTo>
                <a:lnTo>
                  <a:pt x="1121854" y="0"/>
                </a:lnTo>
                <a:lnTo>
                  <a:pt x="1121854" y="3001617"/>
                </a:lnTo>
                <a:lnTo>
                  <a:pt x="0" y="3001617"/>
                </a:lnTo>
                <a:lnTo>
                  <a:pt x="0" y="0"/>
                </a:lnTo>
                <a:close/>
              </a:path>
            </a:pathLst>
          </a:custGeom>
          <a:blipFill>
            <a:blip r:embed="rId11"/>
            <a:stretch>
              <a:fillRect l="0" t="0" r="0" b="0"/>
            </a:stretch>
          </a:blipFill>
        </p:spPr>
      </p:sp>
      <p:sp>
        <p:nvSpPr>
          <p:cNvPr name="Freeform 22" id="22"/>
          <p:cNvSpPr/>
          <p:nvPr/>
        </p:nvSpPr>
        <p:spPr>
          <a:xfrm flipH="false" flipV="false" rot="5078235">
            <a:off x="7959485" y="5578393"/>
            <a:ext cx="1070495" cy="2864200"/>
          </a:xfrm>
          <a:custGeom>
            <a:avLst/>
            <a:gdLst/>
            <a:ahLst/>
            <a:cxnLst/>
            <a:rect r="r" b="b" t="t" l="l"/>
            <a:pathLst>
              <a:path h="2864200" w="1070495">
                <a:moveTo>
                  <a:pt x="0" y="0"/>
                </a:moveTo>
                <a:lnTo>
                  <a:pt x="1070495" y="0"/>
                </a:lnTo>
                <a:lnTo>
                  <a:pt x="1070495" y="2864200"/>
                </a:lnTo>
                <a:lnTo>
                  <a:pt x="0" y="2864200"/>
                </a:lnTo>
                <a:lnTo>
                  <a:pt x="0" y="0"/>
                </a:lnTo>
                <a:close/>
              </a:path>
            </a:pathLst>
          </a:custGeom>
          <a:blipFill>
            <a:blip r:embed="rId11"/>
            <a:stretch>
              <a:fillRect l="0" t="0" r="0" b="0"/>
            </a:stretch>
          </a:blipFill>
        </p:spPr>
      </p:sp>
      <p:sp>
        <p:nvSpPr>
          <p:cNvPr name="Freeform 23" id="23"/>
          <p:cNvSpPr/>
          <p:nvPr/>
        </p:nvSpPr>
        <p:spPr>
          <a:xfrm flipH="false" flipV="false" rot="5078235">
            <a:off x="12033389" y="5761337"/>
            <a:ext cx="1002387" cy="2591600"/>
          </a:xfrm>
          <a:custGeom>
            <a:avLst/>
            <a:gdLst/>
            <a:ahLst/>
            <a:cxnLst/>
            <a:rect r="r" b="b" t="t" l="l"/>
            <a:pathLst>
              <a:path h="2591600" w="1002387">
                <a:moveTo>
                  <a:pt x="0" y="0"/>
                </a:moveTo>
                <a:lnTo>
                  <a:pt x="1002386" y="0"/>
                </a:lnTo>
                <a:lnTo>
                  <a:pt x="1002386" y="2591600"/>
                </a:lnTo>
                <a:lnTo>
                  <a:pt x="0" y="2591600"/>
                </a:lnTo>
                <a:lnTo>
                  <a:pt x="0" y="0"/>
                </a:lnTo>
                <a:close/>
              </a:path>
            </a:pathLst>
          </a:custGeom>
          <a:blipFill>
            <a:blip r:embed="rId11"/>
            <a:stretch>
              <a:fillRect l="-66879" t="-72698" r="0" b="0"/>
            </a:stretch>
          </a:blipFill>
        </p:spPr>
      </p:sp>
      <p:grpSp>
        <p:nvGrpSpPr>
          <p:cNvPr name="Group 24" id="24"/>
          <p:cNvGrpSpPr/>
          <p:nvPr/>
        </p:nvGrpSpPr>
        <p:grpSpPr>
          <a:xfrm rot="0">
            <a:off x="1103168" y="646364"/>
            <a:ext cx="3086100" cy="30861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A8E6B"/>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324997">
            <a:off x="7459765" y="6806922"/>
            <a:ext cx="2406471" cy="568452"/>
          </a:xfrm>
          <a:prstGeom prst="rect">
            <a:avLst/>
          </a:prstGeom>
        </p:spPr>
        <p:txBody>
          <a:bodyPr anchor="t" rtlCol="false" tIns="0" lIns="0" bIns="0" rIns="0">
            <a:spAutoFit/>
          </a:bodyPr>
          <a:lstStyle/>
          <a:p>
            <a:pPr algn="ctr">
              <a:lnSpc>
                <a:spcPts val="3983"/>
              </a:lnSpc>
            </a:pPr>
            <a:r>
              <a:rPr lang="en-US" sz="4800">
                <a:solidFill>
                  <a:srgbClr val="AA8E6B"/>
                </a:solidFill>
                <a:latin typeface="TC Milo"/>
              </a:rPr>
              <a:t>ANGGA</a:t>
            </a:r>
          </a:p>
        </p:txBody>
      </p:sp>
      <p:sp>
        <p:nvSpPr>
          <p:cNvPr name="TextBox 28" id="28"/>
          <p:cNvSpPr txBox="true"/>
          <p:nvPr/>
        </p:nvSpPr>
        <p:spPr>
          <a:xfrm rot="-324997">
            <a:off x="11699384" y="6774400"/>
            <a:ext cx="2352627" cy="568452"/>
          </a:xfrm>
          <a:prstGeom prst="rect">
            <a:avLst/>
          </a:prstGeom>
        </p:spPr>
        <p:txBody>
          <a:bodyPr anchor="t" rtlCol="false" tIns="0" lIns="0" bIns="0" rIns="0">
            <a:spAutoFit/>
          </a:bodyPr>
          <a:lstStyle/>
          <a:p>
            <a:pPr algn="ctr">
              <a:lnSpc>
                <a:spcPts val="3983"/>
              </a:lnSpc>
            </a:pPr>
            <a:r>
              <a:rPr lang="en-US" sz="4800">
                <a:solidFill>
                  <a:srgbClr val="AA8E6B"/>
                </a:solidFill>
                <a:latin typeface="TC Milo"/>
              </a:rPr>
              <a:t>TIMOTHY</a:t>
            </a:r>
          </a:p>
        </p:txBody>
      </p:sp>
      <p:sp>
        <p:nvSpPr>
          <p:cNvPr name="TextBox 29" id="29"/>
          <p:cNvSpPr txBox="true"/>
          <p:nvPr/>
        </p:nvSpPr>
        <p:spPr>
          <a:xfrm rot="-324997">
            <a:off x="3424970" y="6924511"/>
            <a:ext cx="3932377" cy="568452"/>
          </a:xfrm>
          <a:prstGeom prst="rect">
            <a:avLst/>
          </a:prstGeom>
        </p:spPr>
        <p:txBody>
          <a:bodyPr anchor="t" rtlCol="false" tIns="0" lIns="0" bIns="0" rIns="0">
            <a:spAutoFit/>
          </a:bodyPr>
          <a:lstStyle/>
          <a:p>
            <a:pPr marL="0" indent="0" lvl="0">
              <a:lnSpc>
                <a:spcPts val="3983"/>
              </a:lnSpc>
              <a:spcBef>
                <a:spcPct val="0"/>
              </a:spcBef>
            </a:pPr>
            <a:r>
              <a:rPr lang="en-US" sz="4800">
                <a:solidFill>
                  <a:srgbClr val="AA8E6B"/>
                </a:solidFill>
                <a:latin typeface="TC Milo"/>
              </a:rPr>
              <a:t>TEGAR </a:t>
            </a:r>
          </a:p>
        </p:txBody>
      </p:sp>
      <p:sp>
        <p:nvSpPr>
          <p:cNvPr name="TextBox 30" id="30"/>
          <p:cNvSpPr txBox="true"/>
          <p:nvPr/>
        </p:nvSpPr>
        <p:spPr>
          <a:xfrm rot="0">
            <a:off x="4391555" y="948242"/>
            <a:ext cx="950489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8" id="8"/>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DESKRIPSI</a:t>
            </a:r>
          </a:p>
        </p:txBody>
      </p:sp>
      <p:sp>
        <p:nvSpPr>
          <p:cNvPr name="TextBox 9" id="9"/>
          <p:cNvSpPr txBox="true"/>
          <p:nvPr/>
        </p:nvSpPr>
        <p:spPr>
          <a:xfrm rot="0">
            <a:off x="1028700" y="2681606"/>
            <a:ext cx="16230600" cy="5981063"/>
          </a:xfrm>
          <a:prstGeom prst="rect">
            <a:avLst/>
          </a:prstGeom>
        </p:spPr>
        <p:txBody>
          <a:bodyPr anchor="t" rtlCol="false" tIns="0" lIns="0" bIns="0" rIns="0">
            <a:spAutoFit/>
          </a:bodyPr>
          <a:lstStyle/>
          <a:p>
            <a:pPr algn="ctr">
              <a:lnSpc>
                <a:spcPts val="4760"/>
              </a:lnSpc>
              <a:spcBef>
                <a:spcPct val="0"/>
              </a:spcBef>
            </a:pPr>
            <a:r>
              <a:rPr lang="en-US" sz="3400">
                <a:solidFill>
                  <a:srgbClr val="FFFFFF"/>
                </a:solidFill>
                <a:latin typeface="Open Sans 2"/>
              </a:rPr>
              <a:t>PROJECT DIAWALI DENGAN KELAS KENDARAAN DARAT YANG MEMILIKI DUA ANAK KELAS YAITU KERETA DAN MOBIL. PADA KELAS MOBIL MOBIL MEMILIKI DUA ANAK YAITU MOBIL BALAP DAN MOBIL CROSS ROAD. PADA KELAS UTAMA YAITU KENDARAAN DARAT MEMILIKI METODE BERUPA INFO. SEDANGKAN PADA ANAK KELAS KERETA MEMILIKI METODE TAMBAH RUTE, KURANGI RUTE DAN INFO. PADA ANAK KELAS MOBIL MEMILIKI METODE START ENGINE, STOP ENGINE, BELOK KANAN, BELOK KIRI, MAJU MUNDUR DAN INFO RUTE. UNTUK ANAK KELAS DARI ANAK KELAS MOBIL YAITU MOBIL BALAP MEMILIKI METODE RACE DAN INFO. SEDANGKAN PADA MOBIL CROSS ROAD MEMILIKI METHOD SUNROOF TERBUKA, SUNROOF TERTUTUP DAN INFO.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180509">
            <a:off x="-5964472" y="6533630"/>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3"/>
            <a:stretch>
              <a:fillRect l="-22218" t="0" r="-22218" b="0"/>
            </a:stretch>
          </a:blipFill>
        </p:spPr>
      </p:sp>
      <p:sp>
        <p:nvSpPr>
          <p:cNvPr name="Freeform 4" id="4"/>
          <p:cNvSpPr/>
          <p:nvPr/>
        </p:nvSpPr>
        <p:spPr>
          <a:xfrm flipH="true" flipV="true" rot="3574958">
            <a:off x="5189907" y="-2802044"/>
            <a:ext cx="18967343" cy="8458523"/>
          </a:xfrm>
          <a:custGeom>
            <a:avLst/>
            <a:gdLst/>
            <a:ahLst/>
            <a:cxnLst/>
            <a:rect r="r" b="b" t="t" l="l"/>
            <a:pathLst>
              <a:path h="8458523" w="18967343">
                <a:moveTo>
                  <a:pt x="18967344" y="8458522"/>
                </a:moveTo>
                <a:lnTo>
                  <a:pt x="0" y="8458522"/>
                </a:lnTo>
                <a:lnTo>
                  <a:pt x="0" y="0"/>
                </a:lnTo>
                <a:lnTo>
                  <a:pt x="18967344" y="0"/>
                </a:lnTo>
                <a:lnTo>
                  <a:pt x="18967344" y="8458522"/>
                </a:lnTo>
                <a:close/>
              </a:path>
            </a:pathLst>
          </a:custGeom>
          <a:blipFill>
            <a:blip r:embed="rId3"/>
            <a:stretch>
              <a:fillRect l="-22218" t="0" r="-22218" b="0"/>
            </a:stretch>
          </a:blipFill>
        </p:spPr>
      </p:sp>
      <p:sp>
        <p:nvSpPr>
          <p:cNvPr name="Freeform 5" id="5"/>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4"/>
            <a:stretch>
              <a:fillRect l="0" t="0" r="0" b="0"/>
            </a:stretch>
          </a:blipFill>
        </p:spPr>
      </p:sp>
      <p:sp>
        <p:nvSpPr>
          <p:cNvPr name="Freeform 6" id="6"/>
          <p:cNvSpPr/>
          <p:nvPr/>
        </p:nvSpPr>
        <p:spPr>
          <a:xfrm flipH="false" flipV="false" rot="2310155">
            <a:off x="-33054" y="-1607019"/>
            <a:ext cx="1990475" cy="3515188"/>
          </a:xfrm>
          <a:custGeom>
            <a:avLst/>
            <a:gdLst/>
            <a:ahLst/>
            <a:cxnLst/>
            <a:rect r="r" b="b" t="t" l="l"/>
            <a:pathLst>
              <a:path h="3515188" w="1990475">
                <a:moveTo>
                  <a:pt x="0" y="0"/>
                </a:moveTo>
                <a:lnTo>
                  <a:pt x="1990475" y="0"/>
                </a:lnTo>
                <a:lnTo>
                  <a:pt x="1990475" y="3515187"/>
                </a:lnTo>
                <a:lnTo>
                  <a:pt x="0" y="3515187"/>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4"/>
            <a:stretch>
              <a:fillRect l="0" t="0" r="0" b="0"/>
            </a:stretch>
          </a:blipFill>
        </p:spPr>
      </p:sp>
      <p:sp>
        <p:nvSpPr>
          <p:cNvPr name="Freeform 8" id="8"/>
          <p:cNvSpPr/>
          <p:nvPr/>
        </p:nvSpPr>
        <p:spPr>
          <a:xfrm flipH="false" flipV="false" rot="0">
            <a:off x="5234053" y="620495"/>
            <a:ext cx="7819894" cy="9046010"/>
          </a:xfrm>
          <a:custGeom>
            <a:avLst/>
            <a:gdLst/>
            <a:ahLst/>
            <a:cxnLst/>
            <a:rect r="r" b="b" t="t" l="l"/>
            <a:pathLst>
              <a:path h="9046010" w="7819894">
                <a:moveTo>
                  <a:pt x="0" y="0"/>
                </a:moveTo>
                <a:lnTo>
                  <a:pt x="7819894" y="0"/>
                </a:lnTo>
                <a:lnTo>
                  <a:pt x="7819894" y="9046010"/>
                </a:lnTo>
                <a:lnTo>
                  <a:pt x="0" y="904601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680999" y="2504188"/>
            <a:ext cx="14926003" cy="6748154"/>
          </a:xfrm>
          <a:custGeom>
            <a:avLst/>
            <a:gdLst/>
            <a:ahLst/>
            <a:cxnLst/>
            <a:rect r="r" b="b" t="t" l="l"/>
            <a:pathLst>
              <a:path h="6748154" w="14926003">
                <a:moveTo>
                  <a:pt x="0" y="0"/>
                </a:moveTo>
                <a:lnTo>
                  <a:pt x="14926002" y="0"/>
                </a:lnTo>
                <a:lnTo>
                  <a:pt x="14926002" y="6748155"/>
                </a:lnTo>
                <a:lnTo>
                  <a:pt x="0" y="6748155"/>
                </a:lnTo>
                <a:lnTo>
                  <a:pt x="0" y="0"/>
                </a:lnTo>
                <a:close/>
              </a:path>
            </a:pathLst>
          </a:custGeom>
          <a:blipFill>
            <a:blip r:embed="rId6"/>
            <a:stretch>
              <a:fillRect l="0" t="0" r="0" b="0"/>
            </a:stretch>
          </a:blipFill>
        </p:spPr>
      </p:sp>
      <p:sp>
        <p:nvSpPr>
          <p:cNvPr name="TextBox 9" id="9"/>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CLASS KENDARAAN DARAT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978007" y="2289200"/>
            <a:ext cx="14331987" cy="7230552"/>
          </a:xfrm>
          <a:custGeom>
            <a:avLst/>
            <a:gdLst/>
            <a:ahLst/>
            <a:cxnLst/>
            <a:rect r="r" b="b" t="t" l="l"/>
            <a:pathLst>
              <a:path h="7230552" w="14331987">
                <a:moveTo>
                  <a:pt x="0" y="0"/>
                </a:moveTo>
                <a:lnTo>
                  <a:pt x="14331986" y="0"/>
                </a:lnTo>
                <a:lnTo>
                  <a:pt x="14331986" y="7230552"/>
                </a:lnTo>
                <a:lnTo>
                  <a:pt x="0" y="7230552"/>
                </a:lnTo>
                <a:lnTo>
                  <a:pt x="0" y="0"/>
                </a:lnTo>
                <a:close/>
              </a:path>
            </a:pathLst>
          </a:custGeom>
          <a:blipFill>
            <a:blip r:embed="rId6"/>
            <a:stretch>
              <a:fillRect l="0" t="0" r="0" b="0"/>
            </a:stretch>
          </a:blipFill>
        </p:spPr>
      </p:sp>
      <p:sp>
        <p:nvSpPr>
          <p:cNvPr name="TextBox 9" id="9"/>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SUB-CLASS KERETA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3046338" y="2289200"/>
            <a:ext cx="11809843" cy="7282137"/>
          </a:xfrm>
          <a:custGeom>
            <a:avLst/>
            <a:gdLst/>
            <a:ahLst/>
            <a:cxnLst/>
            <a:rect r="r" b="b" t="t" l="l"/>
            <a:pathLst>
              <a:path h="7282137" w="11809843">
                <a:moveTo>
                  <a:pt x="0" y="0"/>
                </a:moveTo>
                <a:lnTo>
                  <a:pt x="11809844" y="0"/>
                </a:lnTo>
                <a:lnTo>
                  <a:pt x="11809844" y="7282136"/>
                </a:lnTo>
                <a:lnTo>
                  <a:pt x="0" y="7282136"/>
                </a:lnTo>
                <a:lnTo>
                  <a:pt x="0" y="0"/>
                </a:lnTo>
                <a:close/>
              </a:path>
            </a:pathLst>
          </a:custGeom>
          <a:blipFill>
            <a:blip r:embed="rId6"/>
            <a:stretch>
              <a:fillRect l="0" t="0" r="0" b="0"/>
            </a:stretch>
          </a:blipFill>
        </p:spPr>
      </p:sp>
      <p:sp>
        <p:nvSpPr>
          <p:cNvPr name="TextBox 9" id="9"/>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175307" y="2714581"/>
            <a:ext cx="6386483" cy="7137833"/>
          </a:xfrm>
          <a:custGeom>
            <a:avLst/>
            <a:gdLst/>
            <a:ahLst/>
            <a:cxnLst/>
            <a:rect r="r" b="b" t="t" l="l"/>
            <a:pathLst>
              <a:path h="7137833" w="6386483">
                <a:moveTo>
                  <a:pt x="0" y="0"/>
                </a:moveTo>
                <a:lnTo>
                  <a:pt x="6386483" y="0"/>
                </a:lnTo>
                <a:lnTo>
                  <a:pt x="6386483" y="7137833"/>
                </a:lnTo>
                <a:lnTo>
                  <a:pt x="0" y="7137833"/>
                </a:lnTo>
                <a:lnTo>
                  <a:pt x="0" y="0"/>
                </a:lnTo>
                <a:close/>
              </a:path>
            </a:pathLst>
          </a:custGeom>
          <a:blipFill>
            <a:blip r:embed="rId6"/>
            <a:stretch>
              <a:fillRect l="0" t="0" r="0" b="0"/>
            </a:stretch>
          </a:blipFill>
        </p:spPr>
      </p:sp>
      <p:sp>
        <p:nvSpPr>
          <p:cNvPr name="Freeform 9" id="9"/>
          <p:cNvSpPr/>
          <p:nvPr/>
        </p:nvSpPr>
        <p:spPr>
          <a:xfrm flipH="false" flipV="false" rot="0">
            <a:off x="9948741" y="2504188"/>
            <a:ext cx="6590265" cy="6754112"/>
          </a:xfrm>
          <a:custGeom>
            <a:avLst/>
            <a:gdLst/>
            <a:ahLst/>
            <a:cxnLst/>
            <a:rect r="r" b="b" t="t" l="l"/>
            <a:pathLst>
              <a:path h="6754112" w="6590265">
                <a:moveTo>
                  <a:pt x="0" y="0"/>
                </a:moveTo>
                <a:lnTo>
                  <a:pt x="6590266" y="0"/>
                </a:lnTo>
                <a:lnTo>
                  <a:pt x="6590266" y="6754112"/>
                </a:lnTo>
                <a:lnTo>
                  <a:pt x="0" y="6754112"/>
                </a:lnTo>
                <a:lnTo>
                  <a:pt x="0" y="0"/>
                </a:lnTo>
                <a:close/>
              </a:path>
            </a:pathLst>
          </a:custGeom>
          <a:blipFill>
            <a:blip r:embed="rId7"/>
            <a:stretch>
              <a:fillRect l="0" t="0" r="0" b="0"/>
            </a:stretch>
          </a:blipFill>
        </p:spPr>
      </p:sp>
      <p:sp>
        <p:nvSpPr>
          <p:cNvPr name="TextBox 10" id="10"/>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5927348"/>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10598768" y="-6137741"/>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4832281" y="2289200"/>
            <a:ext cx="8623438" cy="7317539"/>
          </a:xfrm>
          <a:custGeom>
            <a:avLst/>
            <a:gdLst/>
            <a:ahLst/>
            <a:cxnLst/>
            <a:rect r="r" b="b" t="t" l="l"/>
            <a:pathLst>
              <a:path h="7317539" w="8623438">
                <a:moveTo>
                  <a:pt x="0" y="0"/>
                </a:moveTo>
                <a:lnTo>
                  <a:pt x="8623438" y="0"/>
                </a:lnTo>
                <a:lnTo>
                  <a:pt x="8623438" y="7317538"/>
                </a:lnTo>
                <a:lnTo>
                  <a:pt x="0" y="7317538"/>
                </a:lnTo>
                <a:lnTo>
                  <a:pt x="0" y="0"/>
                </a:lnTo>
                <a:close/>
              </a:path>
            </a:pathLst>
          </a:custGeom>
          <a:blipFill>
            <a:blip r:embed="rId6"/>
            <a:stretch>
              <a:fillRect l="0" t="0" r="0" b="0"/>
            </a:stretch>
          </a:blipFill>
        </p:spPr>
      </p:sp>
      <p:sp>
        <p:nvSpPr>
          <p:cNvPr name="TextBox 9" id="9"/>
          <p:cNvSpPr txBox="true"/>
          <p:nvPr/>
        </p:nvSpPr>
        <p:spPr>
          <a:xfrm rot="0">
            <a:off x="4198815" y="543359"/>
            <a:ext cx="9504890" cy="767461"/>
          </a:xfrm>
          <a:prstGeom prst="rect">
            <a:avLst/>
          </a:prstGeom>
        </p:spPr>
        <p:txBody>
          <a:bodyPr anchor="t" rtlCol="false" tIns="0" lIns="0" bIns="0" rIns="0">
            <a:spAutoFit/>
          </a:bodyPr>
          <a:lstStyle/>
          <a:p>
            <a:pPr algn="ctr">
              <a:lnSpc>
                <a:spcPts val="5311"/>
              </a:lnSpc>
            </a:pPr>
            <a:r>
              <a:rPr lang="en-US" sz="6399">
                <a:solidFill>
                  <a:srgbClr val="201E20"/>
                </a:solidFill>
                <a:latin typeface="TC Milo"/>
              </a:rPr>
              <a:t>CODINGAN SUB-CLASS MOBIL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DAF23FTFMAk</dc:identifier>
  <dcterms:modified xsi:type="dcterms:W3CDTF">2011-08-01T06:04:30Z</dcterms:modified>
  <cp:revision>1</cp:revision>
  <dc:title>Hitam dan Putih Kertas Robek Presentasi Tugas Kelompok</dc:title>
</cp:coreProperties>
</file>